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custom.xml" ContentType="application/vnd.openxmlformats-officedocument.custom-propertie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theme/theme1.xml" ContentType="application/vnd.openxmlformats-officedocument.theme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presProps.xml" ContentType="application/vnd.openxmlformats-officedocument.presentationml.presPro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p="http://schemas.openxmlformats.org/presentationml/2006/main" xmlns:r="http://schemas.openxmlformats.org/officeDocument/2006/relationships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>
            <a:lvl1pPr indent="0" algn="l">
              <a:buNone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l">
              <a:buNone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85000" lnSpcReduction="19999"/>
          </a:bodyPr>
          <a:lstStyle>
            <a:lvl1pPr algn="l">
              <a:buClr>
                <a:srgbClr val="000000"/>
              </a:buClr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  <a:lvl2pPr lvl="1" algn="l">
              <a:buClr>
                <a:srgbClr val="000000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2pPr>
            <a:lvl3pPr lvl="2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3pPr>
            <a:lvl4pPr lvl="3" algn="l">
              <a:buClr>
                <a:srgbClr val="000000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4pPr>
            <a:lvl5pPr lvl="4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5pPr>
            <a:lvl6pPr lvl="5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6pPr>
            <a:lvl7pPr lvl="6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7pPr>
          </a:lstStyle>
          <a:p>
            <a:pPr indent="-324000" algn="l">
              <a:buClr>
                <a:srgbClr val="000000"/>
              </a:buClr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 algn="l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 algn="l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85000" lnSpcReduction="19999"/>
          </a:bodyPr>
          <a:lstStyle>
            <a:lvl1pPr algn="l">
              <a:buClr>
                <a:srgbClr val="000000"/>
              </a:buClr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  <a:lvl2pPr lvl="1" algn="l">
              <a:buClr>
                <a:srgbClr val="000000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2pPr>
            <a:lvl3pPr lvl="2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3pPr>
            <a:lvl4pPr lvl="3" algn="l">
              <a:buClr>
                <a:srgbClr val="000000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4pPr>
            <a:lvl5pPr lvl="4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5pPr>
            <a:lvl6pPr lvl="5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6pPr>
            <a:lvl7pPr lvl="6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7pPr>
          </a:lstStyle>
          <a:p>
            <a:pPr indent="-324000" algn="l">
              <a:buClr>
                <a:srgbClr val="000000"/>
              </a:buClr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 algn="l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 algn="l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85000" lnSpcReduction="9999"/>
          </a:bodyPr>
          <a:lstStyle>
            <a:lvl1pPr algn="l">
              <a:buClr>
                <a:srgbClr val="000000"/>
              </a:buClr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  <a:lvl2pPr lvl="1" algn="l">
              <a:buClr>
                <a:srgbClr val="000000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2pPr>
            <a:lvl3pPr lvl="2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3pPr>
            <a:lvl4pPr lvl="3" algn="l">
              <a:buClr>
                <a:srgbClr val="000000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4pPr>
            <a:lvl5pPr lvl="4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5pPr>
            <a:lvl6pPr lvl="5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6pPr>
            <a:lvl7pPr lvl="6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7pPr>
          </a:lstStyle>
          <a:p>
            <a:pPr indent="-324000" algn="l">
              <a:buClr>
                <a:srgbClr val="000000"/>
              </a:buClr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 algn="l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 algn="l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Tx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>
            <a:lvl1pPr indent="0" algn="l">
              <a:buNone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l">
              <a:buNone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85000" lnSpcReduction="19999"/>
          </a:bodyPr>
          <a:lstStyle>
            <a:lvl1pPr algn="l">
              <a:buClr>
                <a:srgbClr val="000000"/>
              </a:buClr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  <a:lvl2pPr lvl="1" algn="l">
              <a:buClr>
                <a:srgbClr val="000000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2pPr>
            <a:lvl3pPr lvl="2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3pPr>
            <a:lvl4pPr lvl="3" algn="l">
              <a:buClr>
                <a:srgbClr val="000000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4pPr>
            <a:lvl5pPr lvl="4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5pPr>
            <a:lvl6pPr lvl="5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6pPr>
            <a:lvl7pPr lvl="6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7pPr>
          </a:lstStyle>
          <a:p>
            <a:pPr indent="-324000" algn="l">
              <a:buClr>
                <a:srgbClr val="000000"/>
              </a:buClr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 algn="l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 algn="l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2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>
            <a:lvl1pPr algn="l">
              <a:buClr>
                <a:srgbClr val="000000"/>
              </a:buClr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  <a:lvl2pPr lvl="1" algn="l">
              <a:buClr>
                <a:srgbClr val="000000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2pPr>
            <a:lvl3pPr lvl="2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3pPr>
            <a:lvl4pPr lvl="3" algn="l">
              <a:buClr>
                <a:srgbClr val="000000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4pPr>
            <a:lvl5pPr lvl="4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5pPr>
            <a:lvl6pPr lvl="5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6pPr>
            <a:lvl7pPr lvl="6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7pPr>
          </a:lstStyle>
          <a:p>
            <a:pPr indent="-324000" algn="l">
              <a:buClr>
                <a:srgbClr val="000000"/>
              </a:buClr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 algn="l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 algn="l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3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85000" lnSpcReduction="19999"/>
          </a:bodyPr>
          <a:lstStyle>
            <a:lvl1pPr algn="l">
              <a:buClr>
                <a:srgbClr val="000000"/>
              </a:buClr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  <a:lvl2pPr lvl="1" algn="l">
              <a:buClr>
                <a:srgbClr val="000000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2pPr>
            <a:lvl3pPr lvl="2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3pPr>
            <a:lvl4pPr lvl="3" algn="l">
              <a:buClr>
                <a:srgbClr val="000000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4pPr>
            <a:lvl5pPr lvl="4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5pPr>
            <a:lvl6pPr lvl="5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6pPr>
            <a:lvl7pPr lvl="6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7pPr>
          </a:lstStyle>
          <a:p>
            <a:pPr indent="-324000" algn="l">
              <a:buClr>
                <a:srgbClr val="000000"/>
              </a:buClr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 algn="l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 algn="l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>
            <a:lvl1pPr indent="0" algn="l">
              <a:buNone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l">
              <a:buNone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>
            <a:lvl1pPr algn="l">
              <a:buClr>
                <a:srgbClr val="000000"/>
              </a:buClr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  <a:lvl2pPr lvl="1" algn="l">
              <a:buClr>
                <a:srgbClr val="000000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2pPr>
            <a:lvl3pPr lvl="2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3pPr>
            <a:lvl4pPr lvl="3" algn="l">
              <a:buClr>
                <a:srgbClr val="000000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4pPr>
            <a:lvl5pPr lvl="4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5pPr>
            <a:lvl6pPr lvl="5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6pPr>
            <a:lvl7pPr lvl="6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7pPr>
          </a:lstStyle>
          <a:p>
            <a:pPr indent="-324000" algn="l">
              <a:buClr>
                <a:srgbClr val="000000"/>
              </a:buClr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 algn="l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 algn="l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85000" lnSpcReduction="19999"/>
          </a:bodyPr>
          <a:lstStyle>
            <a:lvl1pPr algn="l">
              <a:buClr>
                <a:srgbClr val="000000"/>
              </a:buClr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  <a:lvl2pPr lvl="1" algn="l">
              <a:buClr>
                <a:srgbClr val="000000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2pPr>
            <a:lvl3pPr lvl="2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3pPr>
            <a:lvl4pPr lvl="3" algn="l">
              <a:buClr>
                <a:srgbClr val="000000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4pPr>
            <a:lvl5pPr lvl="4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5pPr>
            <a:lvl6pPr lvl="5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6pPr>
            <a:lvl7pPr lvl="6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7pPr>
          </a:lstStyle>
          <a:p>
            <a:pPr indent="-324000" algn="l">
              <a:buClr>
                <a:srgbClr val="000000"/>
              </a:buClr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 algn="l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 algn="l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85000" lnSpcReduction="19999"/>
          </a:bodyPr>
          <a:lstStyle>
            <a:lvl1pPr algn="l">
              <a:buClr>
                <a:srgbClr val="000000"/>
              </a:buClr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  <a:lvl2pPr lvl="1" algn="l">
              <a:buClr>
                <a:srgbClr val="000000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2pPr>
            <a:lvl3pPr lvl="2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3pPr>
            <a:lvl4pPr lvl="3" algn="l">
              <a:buClr>
                <a:srgbClr val="000000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4pPr>
            <a:lvl5pPr lvl="4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5pPr>
            <a:lvl6pPr lvl="5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6pPr>
            <a:lvl7pPr lvl="6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7pPr>
          </a:lstStyle>
          <a:p>
            <a:pPr indent="-324000" algn="l">
              <a:buClr>
                <a:srgbClr val="000000"/>
              </a:buClr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 algn="l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 algn="l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>
            <a:lvl1pPr indent="0" algn="l">
              <a:buNone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l">
              <a:buNone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85000" lnSpcReduction="9999"/>
          </a:bodyPr>
          <a:lstStyle>
            <a:lvl1pPr algn="l">
              <a:buClr>
                <a:srgbClr val="000000"/>
              </a:buClr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  <a:lvl2pPr lvl="1" algn="l">
              <a:buClr>
                <a:srgbClr val="000000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2pPr>
            <a:lvl3pPr lvl="2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3pPr>
            <a:lvl4pPr lvl="3" algn="l">
              <a:buClr>
                <a:srgbClr val="000000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4pPr>
            <a:lvl5pPr lvl="4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5pPr>
            <a:lvl6pPr lvl="5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6pPr>
            <a:lvl7pPr lvl="6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7pPr>
          </a:lstStyle>
          <a:p>
            <a:pPr indent="-324000" algn="l">
              <a:buClr>
                <a:srgbClr val="000000"/>
              </a:buClr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 algn="l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 algn="l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85000" lnSpcReduction="9999"/>
          </a:bodyPr>
          <a:lstStyle>
            <a:lvl1pPr algn="l">
              <a:buClr>
                <a:srgbClr val="000000"/>
              </a:buClr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  <a:lvl2pPr lvl="1" algn="l">
              <a:buClr>
                <a:srgbClr val="000000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2pPr>
            <a:lvl3pPr lvl="2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3pPr>
            <a:lvl4pPr lvl="3" algn="l">
              <a:buClr>
                <a:srgbClr val="000000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4pPr>
            <a:lvl5pPr lvl="4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5pPr>
            <a:lvl6pPr lvl="5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6pPr>
            <a:lvl7pPr lvl="6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7pPr>
          </a:lstStyle>
          <a:p>
            <a:pPr indent="-324000" algn="l">
              <a:buClr>
                <a:srgbClr val="000000"/>
              </a:buClr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 algn="l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 algn="l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>
            <a:lvl1pPr indent="0" algn="l">
              <a:buNone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l">
              <a:buNone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85000" lnSpcReduction="19999"/>
          </a:bodyPr>
          <a:lstStyle>
            <a:lvl1pPr algn="l">
              <a:buClr>
                <a:srgbClr val="000000"/>
              </a:buClr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  <a:lvl2pPr lvl="1" algn="l">
              <a:buClr>
                <a:srgbClr val="000000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2pPr>
            <a:lvl3pPr lvl="2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3pPr>
            <a:lvl4pPr lvl="3" algn="l">
              <a:buClr>
                <a:srgbClr val="000000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4pPr>
            <a:lvl5pPr lvl="4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5pPr>
            <a:lvl6pPr lvl="5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6pPr>
            <a:lvl7pPr lvl="6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7pPr>
          </a:lstStyle>
          <a:p>
            <a:pPr indent="-324000" algn="l">
              <a:buClr>
                <a:srgbClr val="000000"/>
              </a:buClr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 algn="l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 algn="l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85000" lnSpcReduction="19999"/>
          </a:bodyPr>
          <a:lstStyle>
            <a:lvl1pPr algn="l">
              <a:buClr>
                <a:srgbClr val="000000"/>
              </a:buClr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  <a:lvl2pPr lvl="1" algn="l">
              <a:buClr>
                <a:srgbClr val="000000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2pPr>
            <a:lvl3pPr lvl="2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3pPr>
            <a:lvl4pPr lvl="3" algn="l">
              <a:buClr>
                <a:srgbClr val="000000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4pPr>
            <a:lvl5pPr lvl="4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5pPr>
            <a:lvl6pPr lvl="5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6pPr>
            <a:lvl7pPr lvl="6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7pPr>
          </a:lstStyle>
          <a:p>
            <a:pPr indent="-324000" algn="l">
              <a:buClr>
                <a:srgbClr val="000000"/>
              </a:buClr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 algn="l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 algn="l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85000" lnSpcReduction="19999"/>
          </a:bodyPr>
          <a:lstStyle>
            <a:lvl1pPr algn="l">
              <a:buClr>
                <a:srgbClr val="000000"/>
              </a:buClr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  <a:lvl2pPr lvl="1" algn="l">
              <a:buClr>
                <a:srgbClr val="000000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2pPr>
            <a:lvl3pPr lvl="2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3pPr>
            <a:lvl4pPr lvl="3" algn="l">
              <a:buClr>
                <a:srgbClr val="000000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4pPr>
            <a:lvl5pPr lvl="4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5pPr>
            <a:lvl6pPr lvl="5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6pPr>
            <a:lvl7pPr lvl="6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7pPr>
          </a:lstStyle>
          <a:p>
            <a:pPr indent="-324000" algn="l">
              <a:buClr>
                <a:srgbClr val="000000"/>
              </a:buClr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 algn="l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 algn="l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" name="PlaceHolder 5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85000" lnSpcReduction="19999"/>
          </a:bodyPr>
          <a:lstStyle>
            <a:lvl1pPr algn="l">
              <a:buClr>
                <a:srgbClr val="000000"/>
              </a:buClr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  <a:lvl2pPr lvl="1" algn="l">
              <a:buClr>
                <a:srgbClr val="000000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2pPr>
            <a:lvl3pPr lvl="2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3pPr>
            <a:lvl4pPr lvl="3" algn="l">
              <a:buClr>
                <a:srgbClr val="000000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4pPr>
            <a:lvl5pPr lvl="4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5pPr>
            <a:lvl6pPr lvl="5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6pPr>
            <a:lvl7pPr lvl="6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7pPr>
          </a:lstStyle>
          <a:p>
            <a:pPr indent="-324000" algn="l">
              <a:buClr>
                <a:srgbClr val="000000"/>
              </a:buClr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 algn="l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 algn="l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>
            <a:lvl1pPr indent="0" algn="l">
              <a:buNone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l">
              <a:buNone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25000" lnSpcReduction="19999"/>
          </a:bodyPr>
          <a:lstStyle>
            <a:lvl1pPr algn="l">
              <a:buClr>
                <a:srgbClr val="000000"/>
              </a:buClr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  <a:lvl2pPr lvl="1" algn="l">
              <a:buClr>
                <a:srgbClr val="000000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2pPr>
            <a:lvl3pPr lvl="2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3pPr>
            <a:lvl4pPr lvl="3" algn="l">
              <a:buClr>
                <a:srgbClr val="000000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4pPr>
            <a:lvl5pPr lvl="4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5pPr>
            <a:lvl6pPr lvl="5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6pPr>
            <a:lvl7pPr lvl="6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7pPr>
          </a:lstStyle>
          <a:p>
            <a:pPr indent="-324000" algn="l">
              <a:buClr>
                <a:srgbClr val="000000"/>
              </a:buClr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 algn="l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 algn="l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357156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25000" lnSpcReduction="19999"/>
          </a:bodyPr>
          <a:lstStyle>
            <a:lvl1pPr algn="l">
              <a:buClr>
                <a:srgbClr val="000000"/>
              </a:buClr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  <a:lvl2pPr lvl="1" algn="l">
              <a:buClr>
                <a:srgbClr val="000000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2pPr>
            <a:lvl3pPr lvl="2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3pPr>
            <a:lvl4pPr lvl="3" algn="l">
              <a:buClr>
                <a:srgbClr val="000000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4pPr>
            <a:lvl5pPr lvl="4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5pPr>
            <a:lvl6pPr lvl="5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6pPr>
            <a:lvl7pPr lvl="6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7pPr>
          </a:lstStyle>
          <a:p>
            <a:pPr indent="-324000" algn="l">
              <a:buClr>
                <a:srgbClr val="000000"/>
              </a:buClr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 algn="l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 algn="l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663912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25000" lnSpcReduction="19999"/>
          </a:bodyPr>
          <a:lstStyle>
            <a:lvl1pPr algn="l">
              <a:buClr>
                <a:srgbClr val="000000"/>
              </a:buClr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  <a:lvl2pPr lvl="1" algn="l">
              <a:buClr>
                <a:srgbClr val="000000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2pPr>
            <a:lvl3pPr lvl="2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3pPr>
            <a:lvl4pPr lvl="3" algn="l">
              <a:buClr>
                <a:srgbClr val="000000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4pPr>
            <a:lvl5pPr lvl="4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5pPr>
            <a:lvl6pPr lvl="5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6pPr>
            <a:lvl7pPr lvl="6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7pPr>
          </a:lstStyle>
          <a:p>
            <a:pPr indent="-324000" algn="l">
              <a:buClr>
                <a:srgbClr val="000000"/>
              </a:buClr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 algn="l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 algn="l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" name="PlaceHolder 5"/>
          <p:cNvSpPr>
            <a:spLocks noGrp="1"/>
          </p:cNvSpPr>
          <p:nvPr>
            <p:ph type="body"/>
          </p:nvPr>
        </p:nvSpPr>
        <p:spPr>
          <a:xfrm>
            <a:off x="504000" y="304452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25000" lnSpcReduction="19999"/>
          </a:bodyPr>
          <a:lstStyle>
            <a:lvl1pPr algn="l">
              <a:buClr>
                <a:srgbClr val="000000"/>
              </a:buClr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  <a:lvl2pPr lvl="1" algn="l">
              <a:buClr>
                <a:srgbClr val="000000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2pPr>
            <a:lvl3pPr lvl="2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3pPr>
            <a:lvl4pPr lvl="3" algn="l">
              <a:buClr>
                <a:srgbClr val="000000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4pPr>
            <a:lvl5pPr lvl="4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5pPr>
            <a:lvl6pPr lvl="5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6pPr>
            <a:lvl7pPr lvl="6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7pPr>
          </a:lstStyle>
          <a:p>
            <a:pPr indent="-324000" algn="l">
              <a:buClr>
                <a:srgbClr val="000000"/>
              </a:buClr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 algn="l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 algn="l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" name="PlaceHolder 6"/>
          <p:cNvSpPr>
            <a:spLocks noGrp="1"/>
          </p:cNvSpPr>
          <p:nvPr>
            <p:ph type="body"/>
          </p:nvPr>
        </p:nvSpPr>
        <p:spPr>
          <a:xfrm>
            <a:off x="3571560" y="304452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25000" lnSpcReduction="19999"/>
          </a:bodyPr>
          <a:lstStyle>
            <a:lvl1pPr algn="l">
              <a:buClr>
                <a:srgbClr val="000000"/>
              </a:buClr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  <a:lvl2pPr lvl="1" algn="l">
              <a:buClr>
                <a:srgbClr val="000000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2pPr>
            <a:lvl3pPr lvl="2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3pPr>
            <a:lvl4pPr lvl="3" algn="l">
              <a:buClr>
                <a:srgbClr val="000000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4pPr>
            <a:lvl5pPr lvl="4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5pPr>
            <a:lvl6pPr lvl="5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6pPr>
            <a:lvl7pPr lvl="6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7pPr>
          </a:lstStyle>
          <a:p>
            <a:pPr indent="-324000" algn="l">
              <a:buClr>
                <a:srgbClr val="000000"/>
              </a:buClr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 algn="l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 algn="l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" name="PlaceHolder 7"/>
          <p:cNvSpPr>
            <a:spLocks noGrp="1"/>
          </p:cNvSpPr>
          <p:nvPr>
            <p:ph type="body"/>
          </p:nvPr>
        </p:nvSpPr>
        <p:spPr>
          <a:xfrm>
            <a:off x="6639120" y="304452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25000" lnSpcReduction="19999"/>
          </a:bodyPr>
          <a:lstStyle>
            <a:lvl1pPr algn="l">
              <a:buClr>
                <a:srgbClr val="000000"/>
              </a:buClr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  <a:lvl2pPr lvl="1" algn="l">
              <a:buClr>
                <a:srgbClr val="000000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2pPr>
            <a:lvl3pPr lvl="2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3pPr>
            <a:lvl4pPr lvl="3" algn="l">
              <a:buClr>
                <a:srgbClr val="000000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4pPr>
            <a:lvl5pPr lvl="4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5pPr>
            <a:lvl6pPr lvl="5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6pPr>
            <a:lvl7pPr lvl="6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7pPr>
          </a:lstStyle>
          <a:p>
            <a:pPr indent="-324000" algn="l">
              <a:buClr>
                <a:srgbClr val="000000"/>
              </a:buClr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 algn="l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 algn="l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>
            <a:lvl1pPr indent="0" algn="l">
              <a:buNone/>
              <a:defRPr lang="en-AU" sz="44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l">
              <a:buNone/>
            </a:pPr>
            <a:r>
              <a:rPr lang="en-AU" sz="4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>
            <a:lvl1pPr algn="l">
              <a:buClr>
                <a:srgbClr val="000000"/>
              </a:buClr>
              <a:buFont typeface="Wingdings" charset="2"/>
              <a:buChar char=""/>
              <a:defRPr lang="en-AU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  <a:lvl2pPr lvl="1" algn="l">
              <a:buClr>
                <a:srgbClr val="000000"/>
              </a:buClr>
              <a:buSzPct val="75000"/>
              <a:buFont typeface="Symbol" charset="2"/>
              <a:buChar char=""/>
              <a:defRPr lang="en-AU" sz="2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2pPr>
            <a:lvl3pPr lvl="2" algn="l">
              <a:buClr>
                <a:srgbClr val="000000"/>
              </a:buClr>
              <a:buSzPct val="45000"/>
              <a:buFont typeface="Wingdings" charset="2"/>
              <a:buChar char=""/>
              <a:defRPr lang="en-AU" sz="24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3pPr>
            <a:lvl4pPr lvl="3" algn="l">
              <a:buClr>
                <a:srgbClr val="000000"/>
              </a:buClr>
              <a:buSzPct val="75000"/>
              <a:buFont typeface="Symbol" charset="2"/>
              <a:buChar char=""/>
              <a:defRPr lang="en-AU" sz="20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4pPr>
            <a:lvl5pPr lvl="4" algn="l">
              <a:buClr>
                <a:srgbClr val="000000"/>
              </a:buClr>
              <a:buSzPct val="45000"/>
              <a:buFont typeface="Wingdings" charset="2"/>
              <a:buChar char=""/>
              <a:defRPr lang="en-AU" sz="20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5pPr>
            <a:lvl6pPr lvl="5" algn="l">
              <a:buClr>
                <a:srgbClr val="000000"/>
              </a:buClr>
              <a:buSzPct val="45000"/>
              <a:buFont typeface="Wingdings" charset="2"/>
              <a:buChar char=""/>
              <a:defRPr lang="en-AU" sz="20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6pPr>
            <a:lvl7pPr lvl="6" algn="l">
              <a:buClr>
                <a:srgbClr val="000000"/>
              </a:buClr>
              <a:buSzPct val="45000"/>
              <a:buFont typeface="Wingdings" charset="2"/>
              <a:buChar char=""/>
              <a:defRPr lang="en-AU" sz="20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7pPr>
          </a:lstStyle>
          <a:p>
            <a:pPr indent="-324000" algn="l">
              <a:buClr>
                <a:srgbClr val="000000"/>
              </a:buClr>
              <a:buFont typeface="Wingdings" charset="2"/>
              <a:buChar char=""/>
            </a:pPr>
            <a:r>
              <a:rPr lang="en-AU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 algn="l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2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2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2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 algn="l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>
            <a:lvl1pPr indent="0" algn="l">
              <a:buNone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l">
              <a:buNone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>
            <a:lvl1pPr indent="0" algn="l">
              <a:buNone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l">
              <a:buNone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>
            <a:lvl1pPr algn="l">
              <a:buClr>
                <a:srgbClr val="000000"/>
              </a:buClr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  <a:lvl2pPr lvl="1" algn="l">
              <a:buClr>
                <a:srgbClr val="000000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2pPr>
            <a:lvl3pPr lvl="2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3pPr>
            <a:lvl4pPr lvl="3" algn="l">
              <a:buClr>
                <a:srgbClr val="000000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4pPr>
            <a:lvl5pPr lvl="4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5pPr>
            <a:lvl6pPr lvl="5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6pPr>
            <a:lvl7pPr lvl="6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7pPr>
          </a:lstStyle>
          <a:p>
            <a:pPr indent="-324000" algn="l">
              <a:buClr>
                <a:srgbClr val="000000"/>
              </a:buClr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 algn="l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 algn="l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>
            <a:lvl1pPr indent="0" algn="l">
              <a:buNone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l">
              <a:buNone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>
            <a:lvl1pPr algn="l">
              <a:buClr>
                <a:srgbClr val="000000"/>
              </a:buClr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  <a:lvl2pPr lvl="1" algn="l">
              <a:buClr>
                <a:srgbClr val="000000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2pPr>
            <a:lvl3pPr lvl="2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3pPr>
            <a:lvl4pPr lvl="3" algn="l">
              <a:buClr>
                <a:srgbClr val="000000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4pPr>
            <a:lvl5pPr lvl="4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5pPr>
            <a:lvl6pPr lvl="5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6pPr>
            <a:lvl7pPr lvl="6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7pPr>
          </a:lstStyle>
          <a:p>
            <a:pPr indent="-324000" algn="l">
              <a:buClr>
                <a:srgbClr val="000000"/>
              </a:buClr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 algn="l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 algn="l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>
            <a:lvl1pPr algn="l">
              <a:buClr>
                <a:srgbClr val="000000"/>
              </a:buClr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  <a:lvl2pPr lvl="1" algn="l">
              <a:buClr>
                <a:srgbClr val="000000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2pPr>
            <a:lvl3pPr lvl="2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3pPr>
            <a:lvl4pPr lvl="3" algn="l">
              <a:buClr>
                <a:srgbClr val="000000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4pPr>
            <a:lvl5pPr lvl="4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5pPr>
            <a:lvl6pPr lvl="5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6pPr>
            <a:lvl7pPr lvl="6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7pPr>
          </a:lstStyle>
          <a:p>
            <a:pPr indent="-324000" algn="l">
              <a:buClr>
                <a:srgbClr val="000000"/>
              </a:buClr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 algn="l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 algn="l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>
            <a:lvl1pPr indent="0" algn="l">
              <a:buNone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l">
              <a:buNone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5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5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5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5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5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slideLayout" Target="../slideLayouts/slideLayout5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7.png"/><Relationship Id="rId2" Type="http://schemas.openxmlformats.org/officeDocument/2006/relationships/slideLayout" Target="../slideLayouts/slideLayout5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"/>
          <p:cNvPicPr/>
          <p:nvPr/>
        </p:nvPicPr>
        <p:blipFill>
          <a:blip r:embed="rId1"/>
          <a:stretch/>
        </p:blipFill>
        <p:spPr>
          <a:xfrm>
            <a:off x="720" y="0"/>
            <a:ext cx="10076760" cy="56660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"/>
          <p:cNvPicPr/>
          <p:nvPr/>
        </p:nvPicPr>
        <p:blipFill>
          <a:blip r:embed="rId1"/>
          <a:stretch/>
        </p:blipFill>
        <p:spPr>
          <a:xfrm>
            <a:off x="720" y="0"/>
            <a:ext cx="10076760" cy="56660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"/>
          <p:cNvPicPr/>
          <p:nvPr/>
        </p:nvPicPr>
        <p:blipFill>
          <a:blip r:embed="rId1"/>
          <a:stretch/>
        </p:blipFill>
        <p:spPr>
          <a:xfrm>
            <a:off x="720" y="0"/>
            <a:ext cx="10076760" cy="56660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"/>
          <p:cNvPicPr/>
          <p:nvPr/>
        </p:nvPicPr>
        <p:blipFill>
          <a:blip r:embed="rId1"/>
          <a:stretch/>
        </p:blipFill>
        <p:spPr>
          <a:xfrm>
            <a:off x="720" y="0"/>
            <a:ext cx="10076760" cy="56660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"/>
          <p:cNvPicPr/>
          <p:nvPr/>
        </p:nvPicPr>
        <p:blipFill>
          <a:blip r:embed="rId1"/>
          <a:stretch/>
        </p:blipFill>
        <p:spPr>
          <a:xfrm>
            <a:off x="720" y="0"/>
            <a:ext cx="10076760" cy="56660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" name=""/>
          <p:cNvPicPr/>
          <p:nvPr/>
        </p:nvPicPr>
        <p:blipFill>
          <a:blip r:embed="rId1"/>
          <a:stretch/>
        </p:blipFill>
        <p:spPr>
          <a:xfrm>
            <a:off x="720" y="0"/>
            <a:ext cx="10076760" cy="56660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" name=""/>
          <p:cNvPicPr/>
          <p:nvPr/>
        </p:nvPicPr>
        <p:blipFill>
          <a:blip r:embed="rId1"/>
          <a:stretch/>
        </p:blipFill>
        <p:spPr>
          <a:xfrm>
            <a:off x="720" y="0"/>
            <a:ext cx="10076760" cy="56660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1560</TotalTime>
  <Application>LibreOffice/26.2.4.2$Windows_X86_64 LibreOffice_project/0229ac93fcf0d7cbc6376066c6f35021cef002dc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2022-02-18T23:55:22Z</dcterms:created>
  <dc:creator/>
  <dc:description/>
  <dc:language>en-AU</dc:language>
  <cp:lastModifiedBy/>
  <dcterms:modified xsi:type="dcterms:W3CDTF">2026-07-12T15:37:09Z</dcterms:modified>
  <cp:revision>14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